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323" r:id="rId2"/>
    <p:sldId id="316" r:id="rId3"/>
    <p:sldId id="319" r:id="rId4"/>
    <p:sldId id="322" r:id="rId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64" autoAdjust="0"/>
    <p:restoredTop sz="94660"/>
  </p:normalViewPr>
  <p:slideViewPr>
    <p:cSldViewPr snapToGrid="0">
      <p:cViewPr varScale="1">
        <p:scale>
          <a:sx n="62" d="100"/>
          <a:sy n="62" d="100"/>
        </p:scale>
        <p:origin x="84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7B902-09B5-4324-8310-59625360F035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80" y="4671229"/>
            <a:ext cx="6655522" cy="1545336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640080"/>
            <a:ext cx="7478991" cy="3635797"/>
          </a:xfrm>
        </p:spPr>
        <p:txBody>
          <a:bodyPr anchor="t">
            <a:normAutofit/>
          </a:bodyPr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04786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 1 (Ma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6A364-A39C-470E-B89A-9BD899585684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880" y="940312"/>
            <a:ext cx="11442188" cy="5676965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" y="315874"/>
            <a:ext cx="11442188" cy="528186"/>
          </a:xfrm>
        </p:spPr>
        <p:txBody>
          <a:bodyPr anchor="ctr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30677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Only (Ma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C69CE-4771-4BFA-AD70-0E51ABA58D6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880" y="367091"/>
            <a:ext cx="11422799" cy="6123818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492135"/>
            <a:ext cx="10515600" cy="1325880"/>
          </a:xfrm>
        </p:spPr>
        <p:txBody>
          <a:bodyPr anchor="ctr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255601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E4242-8CA0-457D-B3B1-7D78B4164321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676" y="2220977"/>
            <a:ext cx="10688608" cy="3995588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640080"/>
            <a:ext cx="10690155" cy="1185545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49897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D6F41-6645-4089-A6BB-7B692A44A4CC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D633F00-464B-3088-812A-40496FD1021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433992" y="2386584"/>
            <a:ext cx="4804811" cy="2459736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/>
            </a:lvl1pPr>
            <a:lvl2pPr marL="228600" indent="0">
              <a:lnSpc>
                <a:spcPct val="100000"/>
              </a:lnSpc>
              <a:buNone/>
              <a:defRPr/>
            </a:lvl2pPr>
            <a:lvl3pPr marL="457200" indent="0">
              <a:lnSpc>
                <a:spcPct val="100000"/>
              </a:lnSpc>
              <a:buNone/>
              <a:defRPr/>
            </a:lvl3pPr>
            <a:lvl4pPr marL="685800" indent="0">
              <a:lnSpc>
                <a:spcPct val="100000"/>
              </a:lnSpc>
              <a:buNone/>
              <a:defRPr/>
            </a:lvl4pPr>
            <a:lvl5pPr marL="914400" indent="0">
              <a:lnSpc>
                <a:spcPct val="100000"/>
              </a:lnSpc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2385975"/>
            <a:ext cx="4804812" cy="2454796"/>
          </a:xfrm>
        </p:spPr>
        <p:txBody>
          <a:bodyPr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19079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B73AF-3955-4569-8B4F-B329360A9CB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42D62A0-8127-CE86-0633-0D65E1E136F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19738" y="2254250"/>
            <a:ext cx="4956175" cy="35560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347" y="2258568"/>
            <a:ext cx="3813048" cy="3557016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683247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5276D-BBED-48BC-B459-1E9A16CF46C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Content Placeholder 7">
            <a:extLst>
              <a:ext uri="{FF2B5EF4-FFF2-40B4-BE49-F238E27FC236}">
                <a16:creationId xmlns:a16="http://schemas.microsoft.com/office/drawing/2014/main" id="{DD74ED7B-D05F-9923-6EB3-4AA483A680F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14320" y="1538288"/>
            <a:ext cx="5824481" cy="4752344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1537853"/>
            <a:ext cx="4317026" cy="4752779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229278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38C57-8E3B-4697-92F8-0ED9B71F7E17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6F072A2-EBC7-B7EA-DA98-BAC0AA46E7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38655" y="640080"/>
            <a:ext cx="5779644" cy="5576485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151" y="640080"/>
            <a:ext cx="4296522" cy="557648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72723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DC593-EA98-4C39-A75F-3F3A9C691019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C71126E-AEFA-B45A-CD39-AC1315E0333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435995" y="640080"/>
            <a:ext cx="6802805" cy="5576485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640080"/>
            <a:ext cx="3338701" cy="5576486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3550205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4793885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742B5C-5438-96A4-4A2A-AE939906F8A4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 rot="16200000">
            <a:off x="11577950" y="230002"/>
            <a:ext cx="844059" cy="384049"/>
          </a:xfrm>
        </p:spPr>
        <p:txBody>
          <a:bodyPr/>
          <a:lstStyle/>
          <a:p>
            <a:fld id="{8FACD271-2BB0-4C13-9E3A-50B90F57CA5B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65BFCB1-FAA8-D03A-3B62-DCB2CF1CA11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A608994-46CD-AAE0-DCC4-A59D26254D8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42532" y="2220977"/>
            <a:ext cx="5896267" cy="3995588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2532" y="640080"/>
            <a:ext cx="5896266" cy="118554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200305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00544" y="0"/>
            <a:ext cx="4407285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81177663-FC76-DF36-EEB7-5BE4C6C82F3A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9C4109C0-CC82-467C-B6E8-62D4D3634E2A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515DEC4-C967-ABFB-73CF-0A90335332A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 rot="16200000">
            <a:off x="9313727" y="3338289"/>
            <a:ext cx="5372504" cy="384048"/>
          </a:xfrm>
        </p:spPr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5A5085F-BE80-B110-AA1F-9DD0919E27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 rot="16200000">
            <a:off x="11679261" y="6345259"/>
            <a:ext cx="641434" cy="384046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647" y="2220977"/>
            <a:ext cx="6282871" cy="3995588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521" y="640080"/>
            <a:ext cx="6282871" cy="118554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503006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91A11-88E2-4BD0-90A5-503C684B9CC0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0440" y="4842220"/>
            <a:ext cx="7375466" cy="1014984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0440" y="854239"/>
            <a:ext cx="7876287" cy="3592629"/>
          </a:xfrm>
        </p:spPr>
        <p:txBody>
          <a:bodyPr anchor="b">
            <a:normAutofit/>
          </a:bodyPr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99250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3796145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BFB53A-8FDF-F131-DCF2-D7BECE95381F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 rot="16200000">
            <a:off x="11577948" y="230003"/>
            <a:ext cx="844058" cy="384051"/>
          </a:xfrm>
        </p:spPr>
        <p:txBody>
          <a:bodyPr/>
          <a:lstStyle/>
          <a:p>
            <a:fld id="{1A5F77D0-C28E-4573-88F0-0A30FF98888E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46E4B5-B423-4137-0255-D68BAC85BE9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9FEC5A8-0DCB-9EEB-83E2-0411804C543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344788" y="2220977"/>
            <a:ext cx="6894013" cy="3995586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4788" y="640080"/>
            <a:ext cx="6894013" cy="1185544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090948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707688" y="0"/>
            <a:ext cx="4100261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3CAD5B-18BB-E21E-3A4C-7BAACB8519A4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D1F1191D-5EC4-40DF-9DB6-A6385AB88B55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20916D3-99FA-E971-607F-14E290E5885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 rot="16200000">
            <a:off x="9313724" y="3338288"/>
            <a:ext cx="5372504" cy="384048"/>
          </a:xfrm>
        </p:spPr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BDEAB8E-8806-A459-E320-4CA2B455BF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 rot="16200000">
            <a:off x="11679263" y="6345259"/>
            <a:ext cx="641434" cy="38404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647" y="2220977"/>
            <a:ext cx="6569391" cy="3995588"/>
          </a:xfrm>
        </p:spPr>
        <p:txBody>
          <a:bodyPr/>
          <a:lstStyle>
            <a:lvl1pPr>
              <a:lnSpc>
                <a:spcPct val="100000"/>
              </a:lnSpc>
              <a:defRPr sz="1800"/>
            </a:lvl1pPr>
            <a:lvl2pPr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640080"/>
            <a:ext cx="6569391" cy="1185544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1973798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611509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77947" y="230005"/>
            <a:ext cx="844059" cy="384049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EE468DAA-49F6-4492-82E6-75555EB31418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180661" y="2506738"/>
            <a:ext cx="4058141" cy="3708472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0661" y="640080"/>
            <a:ext cx="4058142" cy="1469952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250060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342313" y="0"/>
            <a:ext cx="6445856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69792" y="219040"/>
            <a:ext cx="841248" cy="403167"/>
          </a:xfrm>
        </p:spPr>
        <p:txBody>
          <a:bodyPr/>
          <a:lstStyle/>
          <a:p>
            <a:fld id="{41D22668-A3AE-429F-A351-A1583BA90793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302759" y="3327321"/>
            <a:ext cx="5375314" cy="403168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11669700" y="6335696"/>
            <a:ext cx="641433" cy="403167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648" y="2506737"/>
            <a:ext cx="4243632" cy="370982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507" y="640079"/>
            <a:ext cx="4244436" cy="1470381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239984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6492240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77947" y="230005"/>
            <a:ext cx="844060" cy="384048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B3A2E2B-8F4D-437C-9F55-5E913AFC716A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040888" y="1745672"/>
            <a:ext cx="4218419" cy="4470891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9" y="640080"/>
            <a:ext cx="4217598" cy="9326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709034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24251" y="0"/>
            <a:ext cx="6274280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74644" y="223888"/>
            <a:ext cx="841248" cy="393471"/>
          </a:xfrm>
        </p:spPr>
        <p:txBody>
          <a:bodyPr/>
          <a:lstStyle/>
          <a:p>
            <a:fld id="{46C70014-48FC-4647-9615-BBD39F98887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307611" y="3332170"/>
            <a:ext cx="5375316" cy="393471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11675228" y="6339869"/>
            <a:ext cx="640080" cy="393471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647" y="1602889"/>
            <a:ext cx="4426953" cy="4613676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320040"/>
            <a:ext cx="4426953" cy="115375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698983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584144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305F20-8340-4F06-2EA5-4D05FFED4587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 rot="16200000">
            <a:off x="11579353" y="228599"/>
            <a:ext cx="841248" cy="384051"/>
          </a:xfrm>
        </p:spPr>
        <p:txBody>
          <a:bodyPr/>
          <a:lstStyle/>
          <a:p>
            <a:fld id="{C089F4EF-3CDF-46D7-ADF4-3A52C84FD8BE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09198F5-FF38-389C-E060-120AC630180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 rot="16200000">
            <a:off x="9312317" y="3336881"/>
            <a:ext cx="5375316" cy="384051"/>
          </a:xfrm>
        </p:spPr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963CA08-6B63-DC1E-8CB3-C323C904012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132918" y="2285999"/>
            <a:ext cx="3126383" cy="3930565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2791" y="640079"/>
            <a:ext cx="3126511" cy="1470381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130196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382601" y="0"/>
            <a:ext cx="7430217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81787" y="227618"/>
            <a:ext cx="841248" cy="379182"/>
          </a:xfrm>
        </p:spPr>
        <p:txBody>
          <a:bodyPr/>
          <a:lstStyle/>
          <a:p>
            <a:fld id="{E635C43F-DBB1-4D83-B442-E1529AA900C2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332304" y="3318349"/>
            <a:ext cx="5340213" cy="379182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11662434" y="6328433"/>
            <a:ext cx="679953" cy="379181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648" y="2346897"/>
            <a:ext cx="3285306" cy="383115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8" y="640079"/>
            <a:ext cx="3285306" cy="1470381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786114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781365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88816" y="228597"/>
            <a:ext cx="841248" cy="384052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2D13F81E-C5BD-4314-B9B9-AAE2702F29D2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318449" y="3340209"/>
            <a:ext cx="5372517" cy="374587"/>
          </a:xfrm>
        </p:spPr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44096" y="3099816"/>
            <a:ext cx="2894707" cy="295351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400"/>
            </a:lvl1pPr>
            <a:lvl2pPr marL="228600" indent="0">
              <a:lnSpc>
                <a:spcPct val="100000"/>
              </a:lnSpc>
              <a:buNone/>
              <a:defRPr sz="2000"/>
            </a:lvl2pPr>
            <a:lvl3pPr marL="457200" indent="0">
              <a:lnSpc>
                <a:spcPct val="100000"/>
              </a:lnSpc>
              <a:buNone/>
              <a:defRPr sz="1800"/>
            </a:lvl3pPr>
            <a:lvl4pPr marL="685800" indent="0">
              <a:lnSpc>
                <a:spcPct val="100000"/>
              </a:lnSpc>
              <a:buNone/>
              <a:defRPr sz="1600"/>
            </a:lvl4pPr>
            <a:lvl5pPr marL="914400" indent="0">
              <a:lnSpc>
                <a:spcPct val="100000"/>
              </a:lnSpc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3102" y="1078992"/>
            <a:ext cx="2894707" cy="1942773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3015792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1807952" cy="4635132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8C146-0A20-4029-98D5-9A42EEDF8B24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14320" y="5070445"/>
            <a:ext cx="5803979" cy="1332152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/>
            </a:lvl1pPr>
            <a:lvl2pPr marL="228600" indent="0">
              <a:lnSpc>
                <a:spcPct val="100000"/>
              </a:lnSpc>
              <a:buFont typeface="Arial" panose="020B0604020202020204" pitchFamily="34" charset="0"/>
              <a:buNone/>
              <a:defRPr sz="1400"/>
            </a:lvl2pPr>
            <a:lvl3pPr marL="457200" indent="0">
              <a:lnSpc>
                <a:spcPct val="100000"/>
              </a:lnSpc>
              <a:buFont typeface="Arial" panose="020B0604020202020204" pitchFamily="34" charset="0"/>
              <a:buNone/>
              <a:defRPr sz="1200"/>
            </a:lvl3pPr>
            <a:lvl4pPr marL="685800" indent="0">
              <a:lnSpc>
                <a:spcPct val="100000"/>
              </a:lnSpc>
              <a:buFont typeface="Arial" panose="020B0604020202020204" pitchFamily="34" charset="0"/>
              <a:buNone/>
              <a:defRPr sz="1100"/>
            </a:lvl4pPr>
            <a:lvl5pPr marL="914400" indent="0">
              <a:lnSpc>
                <a:spcPct val="100000"/>
              </a:lnSpc>
              <a:buFont typeface="Arial" panose="020B0604020202020204" pitchFamily="34" charset="0"/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5070446"/>
            <a:ext cx="4317026" cy="1332152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299565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19A73-9EF0-435E-951F-A4ACE59FBD85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81201" y="4334808"/>
            <a:ext cx="8229599" cy="1414091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81200" y="1318302"/>
            <a:ext cx="8229600" cy="2621154"/>
          </a:xfrm>
        </p:spPr>
        <p:txBody>
          <a:bodyPr anchor="b">
            <a:normAutofit/>
          </a:bodyPr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08429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1807952" cy="377827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12A2F-57DF-45DA-A7E9-678FD33267B9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21144" y="4197652"/>
            <a:ext cx="7317660" cy="2204945"/>
          </a:xfrm>
        </p:spPr>
        <p:txBody>
          <a:bodyPr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1pPr>
            <a:lvl2pPr marL="514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600"/>
            </a:lvl2pPr>
            <a:lvl3pPr marL="7429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/>
            </a:lvl3pPr>
            <a:lvl4pPr marL="8572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200"/>
            </a:lvl4pPr>
            <a:lvl5pPr marL="10858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4194674"/>
            <a:ext cx="2823849" cy="2204944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976867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3079730"/>
            <a:ext cx="11807947" cy="377827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56490" y="251460"/>
            <a:ext cx="886968" cy="384048"/>
          </a:xfrm>
        </p:spPr>
        <p:txBody>
          <a:bodyPr/>
          <a:lstStyle/>
          <a:p>
            <a:fld id="{9128053F-E531-4885-B604-CF1A6DEEE405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332422" y="3362497"/>
            <a:ext cx="5335109" cy="384049"/>
          </a:xfrm>
        </p:spPr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11679934" y="6350094"/>
            <a:ext cx="640080" cy="384048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139328" y="640077"/>
            <a:ext cx="7099472" cy="2016112"/>
          </a:xfrm>
        </p:spPr>
        <p:txBody>
          <a:bodyPr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1pPr>
            <a:lvl2pPr marL="514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600"/>
            </a:lvl2pPr>
            <a:lvl3pPr marL="7429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/>
            </a:lvl3pPr>
            <a:lvl4pPr marL="8572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200"/>
            </a:lvl4pPr>
            <a:lvl5pPr marL="10858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6" y="640077"/>
            <a:ext cx="3021529" cy="2011953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677011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69152" y="1993348"/>
            <a:ext cx="5442604" cy="4220413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6791B-F730-470C-BD5E-FFF8D449589F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1897688-419F-6EB2-5CC1-DC14924E5FC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580910" y="1993349"/>
            <a:ext cx="4657891" cy="4220413"/>
          </a:xfrm>
        </p:spPr>
        <p:txBody>
          <a:bodyPr/>
          <a:lstStyle>
            <a:lvl1pPr>
              <a:lnSpc>
                <a:spcPct val="100000"/>
              </a:lnSpc>
              <a:defRPr sz="1800"/>
            </a:lvl1pPr>
            <a:lvl2pPr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8" y="640078"/>
            <a:ext cx="10690154" cy="933889"/>
          </a:xfrm>
        </p:spPr>
        <p:txBody>
          <a:bodyPr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64808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8647" y="2662000"/>
            <a:ext cx="4907263" cy="3551762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3FE0C-303A-49D2-B22C-9FE8AE7D9EF1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BAC3300-BF12-B200-9F06-8D5AC45CB7E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04554" y="640077"/>
            <a:ext cx="5234247" cy="5573685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640077"/>
            <a:ext cx="4907265" cy="160254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066846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8647" y="2662000"/>
            <a:ext cx="3871623" cy="3551762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859A7-84EB-4384-87AF-59CC16704CF8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3F7B03F-5EDA-605B-1A2E-F48896E489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968917" y="640077"/>
            <a:ext cx="6249382" cy="5573685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640077"/>
            <a:ext cx="3871623" cy="1602540"/>
          </a:xfrm>
        </p:spPr>
        <p:txBody>
          <a:bodyPr lIns="91440" tIns="91440"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300353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Numb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AD3D17-73C9-402C-91E7-BA73E6829C50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8647" y="5299364"/>
            <a:ext cx="10746884" cy="914398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22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8" y="640078"/>
            <a:ext cx="10746881" cy="4261106"/>
          </a:xfrm>
        </p:spPr>
        <p:txBody>
          <a:bodyPr anchor="b">
            <a:normAutofit/>
          </a:bodyPr>
          <a:lstStyle>
            <a:lvl1pPr algn="l">
              <a:defRPr sz="20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27425614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A7CDD-9512-40CC-9351-FC0DE186CFB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77440" y="4987636"/>
            <a:ext cx="7525512" cy="1226126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8" y="640078"/>
            <a:ext cx="10690156" cy="4169666"/>
          </a:xfrm>
        </p:spPr>
        <p:txBody>
          <a:bodyPr anchor="b">
            <a:normAutofit/>
          </a:bodyPr>
          <a:lstStyle>
            <a:lvl1pPr algn="ctr">
              <a:defRPr sz="2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20123500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8EAFE8D-E6F6-F95B-AE55-3E20B32F4478}"/>
              </a:ext>
            </a:extLst>
          </p:cNvPr>
          <p:cNvSpPr/>
          <p:nvPr userDrawn="1"/>
        </p:nvSpPr>
        <p:spPr>
          <a:xfrm>
            <a:off x="0" y="-1"/>
            <a:ext cx="11807951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83EFCC7-B7E8-4ABE-BBCB-C75FD27800CD}" type="datetime1">
              <a:rPr lang="en-US" smtClean="0"/>
              <a:pPr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77440" y="4987636"/>
            <a:ext cx="7525512" cy="1226126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7" y="640078"/>
            <a:ext cx="10690156" cy="4169666"/>
          </a:xfrm>
        </p:spPr>
        <p:txBody>
          <a:bodyPr anchor="b">
            <a:normAutofit/>
          </a:bodyPr>
          <a:lstStyle>
            <a:lvl1pPr algn="ctr">
              <a:defRPr sz="2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7311556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40A1F3-DA5D-4F2E-B759-748FF8D0ACA9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40078" y="640078"/>
            <a:ext cx="8238746" cy="5573684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4000" b="1"/>
            </a:lvl1pPr>
            <a:lvl2pPr marL="228600" indent="0">
              <a:lnSpc>
                <a:spcPct val="100000"/>
              </a:lnSpc>
              <a:buNone/>
              <a:defRPr sz="40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4000" b="1"/>
            </a:lvl4pPr>
            <a:lvl5pPr marL="914400" indent="0">
              <a:lnSpc>
                <a:spcPct val="100000"/>
              </a:lnSpc>
              <a:buNone/>
              <a:defRPr sz="4000" b="1"/>
            </a:lvl5pPr>
          </a:lstStyle>
          <a:p>
            <a:pPr lvl="0"/>
            <a:r>
              <a:rPr lang="en-US"/>
              <a:t>Click to edit Statement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888197"/>
            <a:ext cx="10652760" cy="77901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0737291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1B1322-4C31-4D1F-88B1-5F79F56892AE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40078" y="-841525"/>
            <a:ext cx="8238746" cy="591075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800" b="1"/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8" y="841257"/>
            <a:ext cx="9764686" cy="5372505"/>
          </a:xfrm>
        </p:spPr>
        <p:txBody>
          <a:bodyPr anchor="b"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50023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1"/>
            <a:ext cx="11807950" cy="4769446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A6C9C7-A264-237A-7F3C-46E6A7A9646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C72BE8CE-6011-4887-8688-8D57691F11A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B5B8C48-05E9-5280-3F6A-22F8BCBB477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BC820F-C031-6832-5CA0-B972903E0D5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8647" y="6023021"/>
            <a:ext cx="10690154" cy="480373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8647" y="4944365"/>
            <a:ext cx="10690154" cy="914482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90789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735E4-737B-43D4-B991-92C3D63DE68F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40078" y="640078"/>
            <a:ext cx="8238746" cy="5573684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5000" b="1"/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 dirty="0"/>
              <a:t>Click to edit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8218344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3035D-22A0-4334-A9AE-2457016C8B47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499616" y="5428752"/>
            <a:ext cx="9198864" cy="466344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22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99616" y="1188720"/>
            <a:ext cx="9198864" cy="3657600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4000" b="0"/>
            </a:lvl1pPr>
          </a:lstStyle>
          <a:p>
            <a:r>
              <a:rPr lang="en-US" dirty="0"/>
              <a:t>Click to edit Quote</a:t>
            </a:r>
          </a:p>
        </p:txBody>
      </p:sp>
    </p:spTree>
    <p:extLst>
      <p:ext uri="{BB962C8B-B14F-4D97-AF65-F5344CB8AC3E}">
        <p14:creationId xmlns:p14="http://schemas.microsoft.com/office/powerpoint/2010/main" val="36150468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3980CAA-82CE-AE1A-79D9-74B40375C465}"/>
              </a:ext>
            </a:extLst>
          </p:cNvPr>
          <p:cNvSpPr/>
          <p:nvPr userDrawn="1"/>
        </p:nvSpPr>
        <p:spPr>
          <a:xfrm>
            <a:off x="0" y="-1"/>
            <a:ext cx="11807951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9247CA6-BC1D-429A-A289-4E939E49554A}" type="datetime1">
              <a:rPr lang="en-US" smtClean="0"/>
              <a:pPr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499616" y="5349240"/>
            <a:ext cx="9198864" cy="466344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22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99616" y="1344168"/>
            <a:ext cx="9198864" cy="3291840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3200" b="0"/>
            </a:lvl1pPr>
          </a:lstStyle>
          <a:p>
            <a:r>
              <a:rPr lang="en-US" dirty="0"/>
              <a:t>Click to edit Quote</a:t>
            </a:r>
          </a:p>
        </p:txBody>
      </p:sp>
    </p:spTree>
    <p:extLst>
      <p:ext uri="{BB962C8B-B14F-4D97-AF65-F5344CB8AC3E}">
        <p14:creationId xmlns:p14="http://schemas.microsoft.com/office/powerpoint/2010/main" val="40490548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418BD-2BA9-41CB-AB89-625779A7563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40076" y="5669280"/>
            <a:ext cx="8933691" cy="544482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22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0078" y="1234440"/>
            <a:ext cx="8933690" cy="3169920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4000" b="0"/>
            </a:lvl1pPr>
          </a:lstStyle>
          <a:p>
            <a:r>
              <a:rPr lang="en-US" dirty="0"/>
              <a:t>Click to edit Quote</a:t>
            </a:r>
          </a:p>
        </p:txBody>
      </p:sp>
    </p:spTree>
    <p:extLst>
      <p:ext uri="{BB962C8B-B14F-4D97-AF65-F5344CB8AC3E}">
        <p14:creationId xmlns:p14="http://schemas.microsoft.com/office/powerpoint/2010/main" val="22031994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1CE83-67BA-4B15-B48A-7DC5C0636664}" type="datetime1">
              <a:rPr lang="en-US" smtClean="0"/>
              <a:pPr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88F1ED9-CE64-0191-F909-FDC002A745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72200" y="1825625"/>
            <a:ext cx="5066601" cy="43513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4DC103C-4E45-07FA-2734-5BAE2624DC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48648" y="1825624"/>
            <a:ext cx="5066602" cy="43881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8" y="640078"/>
            <a:ext cx="10690153" cy="10408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3225031"/>
      </p:ext>
    </p:extLst>
  </p:cSld>
  <p:clrMapOvr>
    <a:masterClrMapping/>
  </p:clrMapOvr>
  <p:hf hdr="0" ftr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CB42A-67CE-499B-A4FA-7D4E4469B142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0D5795C-6228-AA6F-1CF7-AD7010686BC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28076" y="2387600"/>
            <a:ext cx="5010725" cy="3826162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28076" y="1826185"/>
            <a:ext cx="5010727" cy="419384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86E5640-DE07-46FE-2EFB-FCD8C5238D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48648" y="2387600"/>
            <a:ext cx="5110276" cy="3826162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8646" y="1826185"/>
            <a:ext cx="5110277" cy="419384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6" y="640078"/>
            <a:ext cx="10690157" cy="105061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5531750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1CE83-67BA-4B15-B48A-7DC5C0636664}" type="datetime1">
              <a:rPr lang="en-US" smtClean="0"/>
              <a:pPr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1164534"/>
      </p:ext>
    </p:extLst>
  </p:cSld>
  <p:clrMapOvr>
    <a:masterClrMapping/>
  </p:clrMapOvr>
  <p:hf hdr="0" ftr="0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FF128-BAC7-4E0D-8F77-28A571D93B6F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936004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1CE83-67BA-4B15-B48A-7DC5C0636664}" type="datetime1">
              <a:rPr lang="en-US" smtClean="0"/>
              <a:pPr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3260" y="640078"/>
            <a:ext cx="6195542" cy="5573684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2800"/>
            </a:lvl1pPr>
            <a:lvl2pPr>
              <a:lnSpc>
                <a:spcPct val="100000"/>
              </a:lnSpc>
              <a:defRPr sz="2400"/>
            </a:lvl2pPr>
            <a:lvl3pPr>
              <a:lnSpc>
                <a:spcPct val="100000"/>
              </a:lnSpc>
              <a:defRPr sz="2000"/>
            </a:lvl3pPr>
            <a:lvl4pPr>
              <a:lnSpc>
                <a:spcPct val="100000"/>
              </a:lnSpc>
              <a:defRPr sz="1800"/>
            </a:lvl4pPr>
            <a:lvl5pPr>
              <a:lnSpc>
                <a:spcPct val="100000"/>
              </a:lnSpc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48647" y="2470245"/>
            <a:ext cx="3945971" cy="374351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2" y="640078"/>
            <a:ext cx="3945971" cy="1671043"/>
          </a:xfrm>
        </p:spPr>
        <p:txBody>
          <a:bodyPr anchor="t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5577637"/>
      </p:ext>
    </p:extLst>
  </p:cSld>
  <p:clrMapOvr>
    <a:masterClrMapping/>
  </p:clrMapOvr>
  <p:hf hdr="0" ftr="0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71883" y="640079"/>
            <a:ext cx="6285582" cy="5573684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lnSpc>
                <a:spcPct val="100000"/>
              </a:lnSpc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157344-9CC7-412D-8C20-072BE86D5A11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48647" y="2826137"/>
            <a:ext cx="3879130" cy="3387625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107" y="640079"/>
            <a:ext cx="3879129" cy="2021922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66618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584950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82532" y="244342"/>
            <a:ext cx="853812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886426EA-0386-4881-8D6D-3F08C95C4A7F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68896" y="4731335"/>
            <a:ext cx="4055107" cy="1184585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68896" y="1129554"/>
            <a:ext cx="4055108" cy="3475236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88731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B0645BE-AC35-911F-0084-2CC2C836EB4D}"/>
              </a:ext>
            </a:extLst>
          </p:cNvPr>
          <p:cNvSpPr/>
          <p:nvPr userDrawn="1"/>
        </p:nvSpPr>
        <p:spPr>
          <a:xfrm>
            <a:off x="0" y="-1"/>
            <a:ext cx="11807951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57987AA-E4E6-4FC1-BAD8-09A952212C58}" type="datetime1">
              <a:rPr lang="en-US" smtClean="0"/>
              <a:pPr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7E1FCC9-2D1D-9C6B-8C9A-E3D0A77DBEF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8648" y="3594099"/>
            <a:ext cx="10690154" cy="2619663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/>
            </a:lvl1pPr>
            <a:lvl2pPr marL="228600" indent="0">
              <a:lnSpc>
                <a:spcPct val="100000"/>
              </a:lnSpc>
              <a:buNone/>
              <a:defRPr/>
            </a:lvl2pPr>
            <a:lvl3pPr marL="457200" indent="0">
              <a:lnSpc>
                <a:spcPct val="100000"/>
              </a:lnSpc>
              <a:buNone/>
              <a:defRPr/>
            </a:lvl3pPr>
            <a:lvl4pPr marL="685800" indent="0">
              <a:lnSpc>
                <a:spcPct val="100000"/>
              </a:lnSpc>
              <a:buNone/>
              <a:defRPr/>
            </a:lvl4pPr>
            <a:lvl5pPr marL="914400" indent="0">
              <a:lnSpc>
                <a:spcPct val="100000"/>
              </a:lnSpc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8" y="1847088"/>
            <a:ext cx="7408336" cy="1133856"/>
          </a:xfr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43754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07E2D40-0539-03CF-D61C-37822ABA17A8}"/>
              </a:ext>
            </a:extLst>
          </p:cNvPr>
          <p:cNvSpPr/>
          <p:nvPr userDrawn="1"/>
        </p:nvSpPr>
        <p:spPr>
          <a:xfrm>
            <a:off x="0" y="-1"/>
            <a:ext cx="11807951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43CF65F-0E21-48DE-8D75-4BF66A547E8E}" type="datetime1">
              <a:rPr lang="en-US" smtClean="0"/>
              <a:pPr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53FFEDA-E57B-DF13-2394-A1514E15F85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647" y="3792262"/>
            <a:ext cx="8494767" cy="127961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/>
            </a:lvl1pPr>
            <a:lvl2pPr marL="228600" indent="0">
              <a:lnSpc>
                <a:spcPct val="100000"/>
              </a:lnSpc>
              <a:buNone/>
              <a:defRPr sz="2000"/>
            </a:lvl2pPr>
            <a:lvl3pPr marL="457200" indent="0">
              <a:lnSpc>
                <a:spcPct val="100000"/>
              </a:lnSpc>
              <a:buNone/>
              <a:defRPr sz="1800"/>
            </a:lvl3pPr>
            <a:lvl4pPr marL="685800" indent="0">
              <a:lnSpc>
                <a:spcPct val="100000"/>
              </a:lnSpc>
              <a:buNone/>
              <a:defRPr sz="1600"/>
            </a:lvl4pPr>
            <a:lvl5pPr marL="914400" indent="0">
              <a:lnSpc>
                <a:spcPct val="100000"/>
              </a:lnSpc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1627318"/>
            <a:ext cx="8494767" cy="1842020"/>
          </a:xfr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99477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 photo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446C58F9-5CE0-4282-46E0-3E3A700FDB3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95412" y="653461"/>
            <a:ext cx="4597556" cy="5549900"/>
          </a:xfrm>
          <a:custGeom>
            <a:avLst/>
            <a:gdLst>
              <a:gd name="connsiteX0" fmla="*/ 2179508 w 4597556"/>
              <a:gd name="connsiteY0" fmla="*/ 0 h 5549900"/>
              <a:gd name="connsiteX1" fmla="*/ 4597556 w 4597556"/>
              <a:gd name="connsiteY1" fmla="*/ 0 h 5549900"/>
              <a:gd name="connsiteX2" fmla="*/ 4597556 w 4597556"/>
              <a:gd name="connsiteY2" fmla="*/ 2476634 h 5549900"/>
              <a:gd name="connsiteX3" fmla="*/ 4502141 w 4597556"/>
              <a:gd name="connsiteY3" fmla="*/ 2476634 h 5549900"/>
              <a:gd name="connsiteX4" fmla="*/ 4502141 w 4597556"/>
              <a:gd name="connsiteY4" fmla="*/ 4729244 h 5549900"/>
              <a:gd name="connsiteX5" fmla="*/ 4597556 w 4597556"/>
              <a:gd name="connsiteY5" fmla="*/ 4729244 h 5549900"/>
              <a:gd name="connsiteX6" fmla="*/ 4597556 w 4597556"/>
              <a:gd name="connsiteY6" fmla="*/ 5549900 h 5549900"/>
              <a:gd name="connsiteX7" fmla="*/ 0 w 4597556"/>
              <a:gd name="connsiteY7" fmla="*/ 5549900 h 5549900"/>
              <a:gd name="connsiteX8" fmla="*/ 0 w 4597556"/>
              <a:gd name="connsiteY8" fmla="*/ 1321566 h 5549900"/>
              <a:gd name="connsiteX9" fmla="*/ 2179508 w 4597556"/>
              <a:gd name="connsiteY9" fmla="*/ 1321566 h 5549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97556" h="5549900">
                <a:moveTo>
                  <a:pt x="2179508" y="0"/>
                </a:moveTo>
                <a:lnTo>
                  <a:pt x="4597556" y="0"/>
                </a:lnTo>
                <a:lnTo>
                  <a:pt x="4597556" y="2476634"/>
                </a:lnTo>
                <a:lnTo>
                  <a:pt x="4502141" y="2476634"/>
                </a:lnTo>
                <a:lnTo>
                  <a:pt x="4502141" y="4729244"/>
                </a:lnTo>
                <a:lnTo>
                  <a:pt x="4597556" y="4729244"/>
                </a:lnTo>
                <a:lnTo>
                  <a:pt x="4597556" y="5549900"/>
                </a:lnTo>
                <a:lnTo>
                  <a:pt x="0" y="5549900"/>
                </a:lnTo>
                <a:lnTo>
                  <a:pt x="0" y="1321566"/>
                </a:lnTo>
                <a:lnTo>
                  <a:pt x="2179508" y="1321566"/>
                </a:lnTo>
                <a:close/>
              </a:path>
            </a:pathLst>
          </a:custGeo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D80952A-DC24-8DFB-F8E3-1AAC5A9D5F6C}"/>
              </a:ext>
            </a:extLst>
          </p:cNvPr>
          <p:cNvSpPr/>
          <p:nvPr userDrawn="1"/>
        </p:nvSpPr>
        <p:spPr>
          <a:xfrm>
            <a:off x="11792373" y="0"/>
            <a:ext cx="40881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A79D49B1-D905-CE2E-C062-AB1BDD014E8B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 rot="16200000">
            <a:off x="11577948" y="230006"/>
            <a:ext cx="844062" cy="38404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43CF65F-0E21-48DE-8D75-4BF66A547E8E}" type="datetime1">
              <a:rPr lang="en-US" smtClean="0"/>
              <a:pPr/>
              <a:t>5/10/2025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1FC8BC9-F44B-803F-5CD7-ADFC9673F03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 rot="16200000">
            <a:off x="9313725" y="3338288"/>
            <a:ext cx="5372505" cy="38404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AAA75D29-C079-E864-B363-40064D1938B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 rot="16200000">
            <a:off x="11679259" y="6345258"/>
            <a:ext cx="641433" cy="384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B5BB9C8-B774-7D15-8251-AC8ED5B99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867073" y="3130095"/>
            <a:ext cx="228928" cy="22526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EBE262A-1515-660C-5ACF-699ADA35F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31720" y="640080"/>
            <a:ext cx="2743200" cy="133494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696222" y="3127248"/>
            <a:ext cx="4533398" cy="3108960"/>
          </a:xfrm>
        </p:spPr>
        <p:txBody>
          <a:bodyPr lIns="91440" tIns="9144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 cap="none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96221" y="640080"/>
            <a:ext cx="4533398" cy="2157984"/>
          </a:xfrm>
        </p:spPr>
        <p:txBody>
          <a:bodyPr lIns="91440" tIns="91440" rIns="0" bIns="0" anchor="b">
            <a:noAutofit/>
          </a:bodyPr>
          <a:lstStyle>
            <a:lvl1pPr>
              <a:defRPr sz="32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1609980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2F02D30-CC17-F516-802A-A3AE633BF025}"/>
              </a:ext>
            </a:extLst>
          </p:cNvPr>
          <p:cNvSpPr/>
          <p:nvPr userDrawn="1"/>
        </p:nvSpPr>
        <p:spPr>
          <a:xfrm>
            <a:off x="0" y="0"/>
            <a:ext cx="4553712" cy="243230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5FBA0098-0696-799B-78DA-DBE833190D5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32104" y="640080"/>
            <a:ext cx="4727448" cy="5559552"/>
          </a:xfrm>
          <a:custGeom>
            <a:avLst/>
            <a:gdLst>
              <a:gd name="connsiteX0" fmla="*/ 0 w 4727448"/>
              <a:gd name="connsiteY0" fmla="*/ 0 h 5559552"/>
              <a:gd name="connsiteX1" fmla="*/ 4727448 w 4727448"/>
              <a:gd name="connsiteY1" fmla="*/ 0 h 5559552"/>
              <a:gd name="connsiteX2" fmla="*/ 4727448 w 4727448"/>
              <a:gd name="connsiteY2" fmla="*/ 2500529 h 5559552"/>
              <a:gd name="connsiteX3" fmla="*/ 4596278 w 4727448"/>
              <a:gd name="connsiteY3" fmla="*/ 2513752 h 5559552"/>
              <a:gd name="connsiteX4" fmla="*/ 4071308 w 4727448"/>
              <a:gd name="connsiteY4" fmla="*/ 3157867 h 5559552"/>
              <a:gd name="connsiteX5" fmla="*/ 4596278 w 4727448"/>
              <a:gd name="connsiteY5" fmla="*/ 3801983 h 5559552"/>
              <a:gd name="connsiteX6" fmla="*/ 4727448 w 4727448"/>
              <a:gd name="connsiteY6" fmla="*/ 3815206 h 5559552"/>
              <a:gd name="connsiteX7" fmla="*/ 4727448 w 4727448"/>
              <a:gd name="connsiteY7" fmla="*/ 5559552 h 5559552"/>
              <a:gd name="connsiteX8" fmla="*/ 0 w 4727448"/>
              <a:gd name="connsiteY8" fmla="*/ 5559552 h 5559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727448" h="5559552">
                <a:moveTo>
                  <a:pt x="0" y="0"/>
                </a:moveTo>
                <a:lnTo>
                  <a:pt x="4727448" y="0"/>
                </a:lnTo>
                <a:lnTo>
                  <a:pt x="4727448" y="2500529"/>
                </a:lnTo>
                <a:lnTo>
                  <a:pt x="4596278" y="2513752"/>
                </a:lnTo>
                <a:cubicBezTo>
                  <a:pt x="4296678" y="2575059"/>
                  <a:pt x="4071308" y="2840144"/>
                  <a:pt x="4071308" y="3157867"/>
                </a:cubicBezTo>
                <a:cubicBezTo>
                  <a:pt x="4071308" y="3475590"/>
                  <a:pt x="4296678" y="3740676"/>
                  <a:pt x="4596278" y="3801983"/>
                </a:cubicBezTo>
                <a:lnTo>
                  <a:pt x="4727448" y="3815206"/>
                </a:lnTo>
                <a:lnTo>
                  <a:pt x="4727448" y="5559552"/>
                </a:lnTo>
                <a:lnTo>
                  <a:pt x="0" y="5559552"/>
                </a:lnTo>
                <a:close/>
              </a:path>
            </a:pathLst>
          </a:custGeo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EDDC100-1ACB-74B7-3CAE-F0DD05CBE963}"/>
              </a:ext>
            </a:extLst>
          </p:cNvPr>
          <p:cNvSpPr/>
          <p:nvPr userDrawn="1"/>
        </p:nvSpPr>
        <p:spPr>
          <a:xfrm>
            <a:off x="4903412" y="3140474"/>
            <a:ext cx="1314946" cy="131494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EC7566-C08A-6609-9FDF-AAFB5486D67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77948" y="230006"/>
            <a:ext cx="844062" cy="38404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43CF65F-0E21-48DE-8D75-4BF66A547E8E}" type="datetime1">
              <a:rPr lang="en-US" smtClean="0"/>
              <a:pPr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5F4BAE-32D2-0950-CD30-3DC3084BBE5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 rot="16200000">
            <a:off x="9313725" y="3338288"/>
            <a:ext cx="5372505" cy="38404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B8AA1005-37B1-E8E2-5040-5D847E1FC44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 rot="16200000">
            <a:off x="11679259" y="6345258"/>
            <a:ext cx="641433" cy="384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93407" y="2355925"/>
            <a:ext cx="4545393" cy="3843707"/>
          </a:xfrm>
        </p:spPr>
        <p:txBody>
          <a:bodyPr lIns="91440" tIns="9144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993F1580-C478-6F3E-90EC-651483EF7B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93408" y="640080"/>
            <a:ext cx="4545395" cy="1403873"/>
          </a:xfrm>
        </p:spPr>
        <p:txBody>
          <a:bodyPr lIns="91440" tIns="0" rIns="0" bIns="0" anchor="b">
            <a:noAutofit/>
          </a:bodyPr>
          <a:lstStyle>
            <a:lvl1pPr>
              <a:defRPr sz="32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44464881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ig number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12">
            <a:extLst>
              <a:ext uri="{FF2B5EF4-FFF2-40B4-BE49-F238E27FC236}">
                <a16:creationId xmlns:a16="http://schemas.microsoft.com/office/drawing/2014/main" id="{FA618DAB-55E2-19CE-F259-9FB708A90B63}"/>
              </a:ext>
            </a:extLst>
          </p:cNvPr>
          <p:cNvSpPr/>
          <p:nvPr/>
        </p:nvSpPr>
        <p:spPr>
          <a:xfrm>
            <a:off x="1959756" y="0"/>
            <a:ext cx="8272488" cy="6858000"/>
          </a:xfrm>
          <a:custGeom>
            <a:avLst/>
            <a:gdLst>
              <a:gd name="connsiteX0" fmla="*/ 2449074 w 8272488"/>
              <a:gd name="connsiteY0" fmla="*/ 0 h 6858000"/>
              <a:gd name="connsiteX1" fmla="*/ 5823415 w 8272488"/>
              <a:gd name="connsiteY1" fmla="*/ 0 h 6858000"/>
              <a:gd name="connsiteX2" fmla="*/ 5929477 w 8272488"/>
              <a:gd name="connsiteY2" fmla="*/ 47950 h 6858000"/>
              <a:gd name="connsiteX3" fmla="*/ 8272488 w 8272488"/>
              <a:gd name="connsiteY3" fmla="*/ 3776315 h 6858000"/>
              <a:gd name="connsiteX4" fmla="*/ 7025715 w 8272488"/>
              <a:gd name="connsiteY4" fmla="*/ 6735959 h 6858000"/>
              <a:gd name="connsiteX5" fmla="*/ 6893036 w 8272488"/>
              <a:gd name="connsiteY5" fmla="*/ 6858000 h 6858000"/>
              <a:gd name="connsiteX6" fmla="*/ 1379452 w 8272488"/>
              <a:gd name="connsiteY6" fmla="*/ 6858000 h 6858000"/>
              <a:gd name="connsiteX7" fmla="*/ 1246773 w 8272488"/>
              <a:gd name="connsiteY7" fmla="*/ 6735959 h 6858000"/>
              <a:gd name="connsiteX8" fmla="*/ 0 w 8272488"/>
              <a:gd name="connsiteY8" fmla="*/ 3776315 h 6858000"/>
              <a:gd name="connsiteX9" fmla="*/ 2343012 w 8272488"/>
              <a:gd name="connsiteY9" fmla="*/ 479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72488" h="6858000">
                <a:moveTo>
                  <a:pt x="2449074" y="0"/>
                </a:moveTo>
                <a:lnTo>
                  <a:pt x="5823415" y="0"/>
                </a:lnTo>
                <a:lnTo>
                  <a:pt x="5929477" y="47950"/>
                </a:lnTo>
                <a:cubicBezTo>
                  <a:pt x="7315814" y="715956"/>
                  <a:pt x="8272488" y="2134414"/>
                  <a:pt x="8272488" y="3776315"/>
                </a:cubicBezTo>
                <a:cubicBezTo>
                  <a:pt x="8272488" y="4936354"/>
                  <a:pt x="7794942" y="5984857"/>
                  <a:pt x="7025715" y="6735959"/>
                </a:cubicBezTo>
                <a:lnTo>
                  <a:pt x="6893036" y="6858000"/>
                </a:lnTo>
                <a:lnTo>
                  <a:pt x="1379452" y="6858000"/>
                </a:lnTo>
                <a:lnTo>
                  <a:pt x="1246773" y="6735959"/>
                </a:lnTo>
                <a:cubicBezTo>
                  <a:pt x="477546" y="5984857"/>
                  <a:pt x="0" y="4936354"/>
                  <a:pt x="0" y="3776315"/>
                </a:cubicBezTo>
                <a:cubicBezTo>
                  <a:pt x="0" y="2134414"/>
                  <a:pt x="956674" y="715956"/>
                  <a:pt x="2343012" y="4795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70796A4-60C9-8766-B669-134765EE1C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1"/>
            <a:ext cx="12192000" cy="6857999"/>
          </a:xfrm>
          <a:custGeom>
            <a:avLst/>
            <a:gdLst>
              <a:gd name="connsiteX0" fmla="*/ 7783170 w 12192000"/>
              <a:gd name="connsiteY0" fmla="*/ 0 h 6857999"/>
              <a:gd name="connsiteX1" fmla="*/ 12192000 w 12192000"/>
              <a:gd name="connsiteY1" fmla="*/ 0 h 6857999"/>
              <a:gd name="connsiteX2" fmla="*/ 12192000 w 12192000"/>
              <a:gd name="connsiteY2" fmla="*/ 6857999 h 6857999"/>
              <a:gd name="connsiteX3" fmla="*/ 8852792 w 12192000"/>
              <a:gd name="connsiteY3" fmla="*/ 6857999 h 6857999"/>
              <a:gd name="connsiteX4" fmla="*/ 8985470 w 12192000"/>
              <a:gd name="connsiteY4" fmla="*/ 6735959 h 6857999"/>
              <a:gd name="connsiteX5" fmla="*/ 10232243 w 12192000"/>
              <a:gd name="connsiteY5" fmla="*/ 3776315 h 6857999"/>
              <a:gd name="connsiteX6" fmla="*/ 7889232 w 12192000"/>
              <a:gd name="connsiteY6" fmla="*/ 47950 h 6857999"/>
              <a:gd name="connsiteX7" fmla="*/ 0 w 12192000"/>
              <a:gd name="connsiteY7" fmla="*/ 0 h 6857999"/>
              <a:gd name="connsiteX8" fmla="*/ 4408830 w 12192000"/>
              <a:gd name="connsiteY8" fmla="*/ 0 h 6857999"/>
              <a:gd name="connsiteX9" fmla="*/ 4302768 w 12192000"/>
              <a:gd name="connsiteY9" fmla="*/ 47950 h 6857999"/>
              <a:gd name="connsiteX10" fmla="*/ 1959755 w 12192000"/>
              <a:gd name="connsiteY10" fmla="*/ 3776315 h 6857999"/>
              <a:gd name="connsiteX11" fmla="*/ 3206528 w 12192000"/>
              <a:gd name="connsiteY11" fmla="*/ 6735959 h 6857999"/>
              <a:gd name="connsiteX12" fmla="*/ 3339206 w 12192000"/>
              <a:gd name="connsiteY12" fmla="*/ 6857999 h 6857999"/>
              <a:gd name="connsiteX13" fmla="*/ 0 w 12192000"/>
              <a:gd name="connsiteY1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2000" h="6857999">
                <a:moveTo>
                  <a:pt x="7783170" y="0"/>
                </a:moveTo>
                <a:lnTo>
                  <a:pt x="12192000" y="0"/>
                </a:lnTo>
                <a:lnTo>
                  <a:pt x="12192000" y="6857999"/>
                </a:lnTo>
                <a:lnTo>
                  <a:pt x="8852792" y="6857999"/>
                </a:lnTo>
                <a:lnTo>
                  <a:pt x="8985470" y="6735959"/>
                </a:lnTo>
                <a:cubicBezTo>
                  <a:pt x="9754697" y="5984857"/>
                  <a:pt x="10232243" y="4936354"/>
                  <a:pt x="10232243" y="3776315"/>
                </a:cubicBezTo>
                <a:cubicBezTo>
                  <a:pt x="10232243" y="2134414"/>
                  <a:pt x="9275569" y="715956"/>
                  <a:pt x="7889232" y="47950"/>
                </a:cubicBezTo>
                <a:close/>
                <a:moveTo>
                  <a:pt x="0" y="0"/>
                </a:moveTo>
                <a:lnTo>
                  <a:pt x="4408830" y="0"/>
                </a:lnTo>
                <a:lnTo>
                  <a:pt x="4302768" y="47950"/>
                </a:lnTo>
                <a:cubicBezTo>
                  <a:pt x="2916429" y="715956"/>
                  <a:pt x="1959755" y="2134414"/>
                  <a:pt x="1959755" y="3776315"/>
                </a:cubicBezTo>
                <a:cubicBezTo>
                  <a:pt x="1959755" y="4936354"/>
                  <a:pt x="2437301" y="5984857"/>
                  <a:pt x="3206528" y="6735959"/>
                </a:cubicBezTo>
                <a:lnTo>
                  <a:pt x="3339206" y="6857999"/>
                </a:lnTo>
                <a:lnTo>
                  <a:pt x="0" y="6857999"/>
                </a:lnTo>
                <a:close/>
              </a:path>
            </a:pathLst>
          </a:custGeo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C3914349-C0B8-28DF-90F8-5E6D083FE8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98642" y="5313785"/>
            <a:ext cx="4394716" cy="764778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3AC60-CD84-E768-28B4-375CFF097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11367" y="1161826"/>
            <a:ext cx="6969267" cy="3808207"/>
          </a:xfrm>
        </p:spPr>
        <p:txBody>
          <a:bodyPr lIns="0" tIns="0" rIns="0" bIns="0" anchor="b">
            <a:noAutofit/>
          </a:bodyPr>
          <a:lstStyle>
            <a:lvl1pPr algn="ctr">
              <a:defRPr sz="20000" b="1" i="0" baseline="0">
                <a:solidFill>
                  <a:schemeClr val="tx1"/>
                </a:solidFill>
                <a:latin typeface="+mj-lt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1743008310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EEFFF036-D459-D142-290E-9C1B19A2420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3159126"/>
            <a:ext cx="4577463" cy="3698875"/>
          </a:xfrm>
          <a:custGeom>
            <a:avLst/>
            <a:gdLst>
              <a:gd name="connsiteX0" fmla="*/ 1934275 w 4577463"/>
              <a:gd name="connsiteY0" fmla="*/ 0 h 3698875"/>
              <a:gd name="connsiteX1" fmla="*/ 4577463 w 4577463"/>
              <a:gd name="connsiteY1" fmla="*/ 2643188 h 3698875"/>
              <a:gd name="connsiteX2" fmla="*/ 4369748 w 4577463"/>
              <a:gd name="connsiteY2" fmla="*/ 3672036 h 3698875"/>
              <a:gd name="connsiteX3" fmla="*/ 4356819 w 4577463"/>
              <a:gd name="connsiteY3" fmla="*/ 3698875 h 3698875"/>
              <a:gd name="connsiteX4" fmla="*/ 0 w 4577463"/>
              <a:gd name="connsiteY4" fmla="*/ 3698875 h 3698875"/>
              <a:gd name="connsiteX5" fmla="*/ 0 w 4577463"/>
              <a:gd name="connsiteY5" fmla="*/ 845097 h 3698875"/>
              <a:gd name="connsiteX6" fmla="*/ 87814 w 4577463"/>
              <a:gd name="connsiteY6" fmla="*/ 751885 h 3698875"/>
              <a:gd name="connsiteX7" fmla="*/ 274474 w 4577463"/>
              <a:gd name="connsiteY7" fmla="*/ 586012 h 3698875"/>
              <a:gd name="connsiteX8" fmla="*/ 363537 w 4577463"/>
              <a:gd name="connsiteY8" fmla="*/ 520753 h 3698875"/>
              <a:gd name="connsiteX9" fmla="*/ 391698 w 4577463"/>
              <a:gd name="connsiteY9" fmla="*/ 572636 h 3698875"/>
              <a:gd name="connsiteX10" fmla="*/ 927495 w 4577463"/>
              <a:gd name="connsiteY10" fmla="*/ 857517 h 3698875"/>
              <a:gd name="connsiteX11" fmla="*/ 1573644 w 4577463"/>
              <a:gd name="connsiteY11" fmla="*/ 211368 h 3698875"/>
              <a:gd name="connsiteX12" fmla="*/ 1560517 w 4577463"/>
              <a:gd name="connsiteY12" fmla="*/ 81147 h 3698875"/>
              <a:gd name="connsiteX13" fmla="*/ 1545169 w 4577463"/>
              <a:gd name="connsiteY13" fmla="*/ 31706 h 3698875"/>
              <a:gd name="connsiteX14" fmla="*/ 1668191 w 4577463"/>
              <a:gd name="connsiteY14" fmla="*/ 13227 h 3698875"/>
              <a:gd name="connsiteX15" fmla="*/ 1934275 w 4577463"/>
              <a:gd name="connsiteY15" fmla="*/ 0 h 3698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577463" h="3698875">
                <a:moveTo>
                  <a:pt x="1934275" y="0"/>
                </a:moveTo>
                <a:cubicBezTo>
                  <a:pt x="3394067" y="0"/>
                  <a:pt x="4577463" y="1183396"/>
                  <a:pt x="4577463" y="2643188"/>
                </a:cubicBezTo>
                <a:cubicBezTo>
                  <a:pt x="4577463" y="3008136"/>
                  <a:pt x="4503501" y="3355810"/>
                  <a:pt x="4369748" y="3672036"/>
                </a:cubicBezTo>
                <a:lnTo>
                  <a:pt x="4356819" y="3698875"/>
                </a:lnTo>
                <a:lnTo>
                  <a:pt x="0" y="3698875"/>
                </a:lnTo>
                <a:lnTo>
                  <a:pt x="0" y="845097"/>
                </a:lnTo>
                <a:lnTo>
                  <a:pt x="87814" y="751885"/>
                </a:lnTo>
                <a:cubicBezTo>
                  <a:pt x="147368" y="693734"/>
                  <a:pt x="209659" y="638373"/>
                  <a:pt x="274474" y="586012"/>
                </a:cubicBezTo>
                <a:lnTo>
                  <a:pt x="363537" y="520753"/>
                </a:lnTo>
                <a:lnTo>
                  <a:pt x="391698" y="572636"/>
                </a:lnTo>
                <a:cubicBezTo>
                  <a:pt x="507816" y="744513"/>
                  <a:pt x="704459" y="857517"/>
                  <a:pt x="927495" y="857517"/>
                </a:cubicBezTo>
                <a:cubicBezTo>
                  <a:pt x="1284353" y="857517"/>
                  <a:pt x="1573644" y="568226"/>
                  <a:pt x="1573644" y="211368"/>
                </a:cubicBezTo>
                <a:cubicBezTo>
                  <a:pt x="1573644" y="166761"/>
                  <a:pt x="1569124" y="123209"/>
                  <a:pt x="1560517" y="81147"/>
                </a:cubicBezTo>
                <a:lnTo>
                  <a:pt x="1545169" y="31706"/>
                </a:lnTo>
                <a:lnTo>
                  <a:pt x="1668191" y="13227"/>
                </a:lnTo>
                <a:cubicBezTo>
                  <a:pt x="1755699" y="4480"/>
                  <a:pt x="1844464" y="0"/>
                  <a:pt x="1934275" y="0"/>
                </a:cubicBezTo>
                <a:close/>
              </a:path>
            </a:pathLst>
          </a:custGeo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57F89ECF-F048-57F5-57EF-0CAB335C2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81346" y="2724345"/>
            <a:ext cx="1292298" cy="129229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D4ABEAE2-DE31-12F1-AAD1-82AEE3737D05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 rot="16200000">
            <a:off x="11577948" y="230006"/>
            <a:ext cx="844062" cy="384047"/>
          </a:xfrm>
        </p:spPr>
        <p:txBody>
          <a:bodyPr/>
          <a:lstStyle/>
          <a:p>
            <a:fld id="{3D157344-9CC7-412D-8C20-072BE86D5A11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04B56E-067D-C824-6EEB-3CCE57E4B5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5DB247-3AE7-BCCA-E0CC-BC0FD69A7E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Content Placeholder 7">
            <a:extLst>
              <a:ext uri="{FF2B5EF4-FFF2-40B4-BE49-F238E27FC236}">
                <a16:creationId xmlns:a16="http://schemas.microsoft.com/office/drawing/2014/main" id="{218D7EE8-EBB2-8592-C06C-14CF0BA0260D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434828" y="640077"/>
            <a:ext cx="5783472" cy="5573685"/>
          </a:xfrm>
        </p:spPr>
        <p:txBody>
          <a:bodyPr lIns="91440" tIns="91440"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44AB011-4A5C-6D4B-BB9B-30BA419374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8648" y="640078"/>
            <a:ext cx="4317028" cy="2084268"/>
          </a:xfrm>
        </p:spPr>
        <p:txBody>
          <a:bodyPr lIns="91440" tIns="91440" rIns="0" bIns="0">
            <a:noAutofit/>
          </a:bodyPr>
          <a:lstStyle>
            <a:lvl1pPr>
              <a:defRPr sz="32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9348335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D041D3CD-4172-159B-50BA-195FCCAE119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" y="0"/>
            <a:ext cx="4089921" cy="4639206"/>
          </a:xfrm>
          <a:custGeom>
            <a:avLst/>
            <a:gdLst>
              <a:gd name="connsiteX0" fmla="*/ 0 w 4089921"/>
              <a:gd name="connsiteY0" fmla="*/ 0 h 4639206"/>
              <a:gd name="connsiteX1" fmla="*/ 3216644 w 4089921"/>
              <a:gd name="connsiteY1" fmla="*/ 0 h 4639206"/>
              <a:gd name="connsiteX2" fmla="*/ 3308243 w 4089921"/>
              <a:gd name="connsiteY2" fmla="*/ 83250 h 4639206"/>
              <a:gd name="connsiteX3" fmla="*/ 4089921 w 4089921"/>
              <a:gd name="connsiteY3" fmla="*/ 1970389 h 4639206"/>
              <a:gd name="connsiteX4" fmla="*/ 3308243 w 4089921"/>
              <a:gd name="connsiteY4" fmla="*/ 3857528 h 4639206"/>
              <a:gd name="connsiteX5" fmla="*/ 3279358 w 4089921"/>
              <a:gd name="connsiteY5" fmla="*/ 3883780 h 4639206"/>
              <a:gd name="connsiteX6" fmla="*/ 3254520 w 4089921"/>
              <a:gd name="connsiteY6" fmla="*/ 3853677 h 4639206"/>
              <a:gd name="connsiteX7" fmla="*/ 2797624 w 4089921"/>
              <a:gd name="connsiteY7" fmla="*/ 3664424 h 4639206"/>
              <a:gd name="connsiteX8" fmla="*/ 2151475 w 4089921"/>
              <a:gd name="connsiteY8" fmla="*/ 4310573 h 4639206"/>
              <a:gd name="connsiteX9" fmla="*/ 2164603 w 4089921"/>
              <a:gd name="connsiteY9" fmla="*/ 4440795 h 4639206"/>
              <a:gd name="connsiteX10" fmla="*/ 2190853 w 4089921"/>
              <a:gd name="connsiteY10" fmla="*/ 4525361 h 4639206"/>
              <a:gd name="connsiteX11" fmla="*/ 1958964 w 4089921"/>
              <a:gd name="connsiteY11" fmla="*/ 4584985 h 4639206"/>
              <a:gd name="connsiteX12" fmla="*/ 1421104 w 4089921"/>
              <a:gd name="connsiteY12" fmla="*/ 4639206 h 4639206"/>
              <a:gd name="connsiteX13" fmla="*/ 148987 w 4089921"/>
              <a:gd name="connsiteY13" fmla="*/ 4317094 h 4639206"/>
              <a:gd name="connsiteX14" fmla="*/ 0 w 4089921"/>
              <a:gd name="connsiteY14" fmla="*/ 4226582 h 4639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089921" h="4639206">
                <a:moveTo>
                  <a:pt x="0" y="0"/>
                </a:moveTo>
                <a:lnTo>
                  <a:pt x="3216644" y="0"/>
                </a:lnTo>
                <a:lnTo>
                  <a:pt x="3308243" y="83250"/>
                </a:lnTo>
                <a:cubicBezTo>
                  <a:pt x="3791204" y="566211"/>
                  <a:pt x="4089921" y="1233416"/>
                  <a:pt x="4089921" y="1970389"/>
                </a:cubicBezTo>
                <a:cubicBezTo>
                  <a:pt x="4089921" y="2707363"/>
                  <a:pt x="3791204" y="3374567"/>
                  <a:pt x="3308243" y="3857528"/>
                </a:cubicBezTo>
                <a:lnTo>
                  <a:pt x="3279358" y="3883780"/>
                </a:lnTo>
                <a:lnTo>
                  <a:pt x="3254520" y="3853677"/>
                </a:lnTo>
                <a:cubicBezTo>
                  <a:pt x="3137590" y="3736747"/>
                  <a:pt x="2976053" y="3664424"/>
                  <a:pt x="2797624" y="3664424"/>
                </a:cubicBezTo>
                <a:cubicBezTo>
                  <a:pt x="2440766" y="3664424"/>
                  <a:pt x="2151475" y="3953715"/>
                  <a:pt x="2151475" y="4310573"/>
                </a:cubicBezTo>
                <a:cubicBezTo>
                  <a:pt x="2151475" y="4355180"/>
                  <a:pt x="2155995" y="4398732"/>
                  <a:pt x="2164603" y="4440795"/>
                </a:cubicBezTo>
                <a:lnTo>
                  <a:pt x="2190853" y="4525361"/>
                </a:lnTo>
                <a:lnTo>
                  <a:pt x="1958964" y="4584985"/>
                </a:lnTo>
                <a:cubicBezTo>
                  <a:pt x="1785230" y="4620536"/>
                  <a:pt x="1605347" y="4639206"/>
                  <a:pt x="1421104" y="4639206"/>
                </a:cubicBezTo>
                <a:cubicBezTo>
                  <a:pt x="960496" y="4639206"/>
                  <a:pt x="527141" y="4522520"/>
                  <a:pt x="148987" y="4317094"/>
                </a:cubicBezTo>
                <a:lnTo>
                  <a:pt x="0" y="4226582"/>
                </a:lnTo>
                <a:close/>
              </a:path>
            </a:pathLst>
          </a:custGeo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CCA47180-C126-D9FC-1291-43F1766DE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151476" y="3664424"/>
            <a:ext cx="1292298" cy="129229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D4ABEAE2-DE31-12F1-AAD1-82AEE3737D05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 rot="16200000">
            <a:off x="11577948" y="230006"/>
            <a:ext cx="844062" cy="384047"/>
          </a:xfrm>
        </p:spPr>
        <p:txBody>
          <a:bodyPr/>
          <a:lstStyle/>
          <a:p>
            <a:fld id="{3D157344-9CC7-412D-8C20-072BE86D5A11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04B56E-067D-C824-6EEB-3CCE57E4B5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5DB247-3AE7-BCCA-E0CC-BC0FD69A7E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Content Placeholder 7">
            <a:extLst>
              <a:ext uri="{FF2B5EF4-FFF2-40B4-BE49-F238E27FC236}">
                <a16:creationId xmlns:a16="http://schemas.microsoft.com/office/drawing/2014/main" id="{218D7EE8-EBB2-8592-C06C-14CF0BA0260D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679577" y="5142155"/>
            <a:ext cx="6538723" cy="1071607"/>
          </a:xfrm>
        </p:spPr>
        <p:txBody>
          <a:bodyPr lIns="91440" tIns="91440"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44AB011-4A5C-6D4B-BB9B-30BA419374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9577" y="640078"/>
            <a:ext cx="6538722" cy="4179348"/>
          </a:xfrm>
        </p:spPr>
        <p:txBody>
          <a:bodyPr lIns="91440" tIns="0" rIns="0" bIns="0" anchor="b">
            <a:noAutofit/>
          </a:bodyPr>
          <a:lstStyle>
            <a:lvl1pPr>
              <a:defRPr sz="20000" baseline="0"/>
            </a:lvl1pPr>
          </a:lstStyle>
          <a:p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17647750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88802" y="0"/>
            <a:ext cx="6619138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2" name="Date Placeholder 6">
            <a:extLst>
              <a:ext uri="{FF2B5EF4-FFF2-40B4-BE49-F238E27FC236}">
                <a16:creationId xmlns:a16="http://schemas.microsoft.com/office/drawing/2014/main" id="{1E3A5278-B5E1-FBBE-AF4B-151288A16699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 rot="16200000">
            <a:off x="11579347" y="228600"/>
            <a:ext cx="841248" cy="384048"/>
          </a:xfrm>
        </p:spPr>
        <p:txBody>
          <a:bodyPr/>
          <a:lstStyle/>
          <a:p>
            <a:fld id="{1FE1A989-42EF-40B2-87AB-6941C231CD4A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13" name="Footer Placeholder 7">
            <a:extLst>
              <a:ext uri="{FF2B5EF4-FFF2-40B4-BE49-F238E27FC236}">
                <a16:creationId xmlns:a16="http://schemas.microsoft.com/office/drawing/2014/main" id="{78D40854-7295-C18A-ECA9-35F0B7731B2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 rot="16200000">
            <a:off x="9332362" y="3316833"/>
            <a:ext cx="5335225" cy="384055"/>
          </a:xfrm>
        </p:spPr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4" name="Slide Number Placeholder 8">
            <a:extLst>
              <a:ext uri="{FF2B5EF4-FFF2-40B4-BE49-F238E27FC236}">
                <a16:creationId xmlns:a16="http://schemas.microsoft.com/office/drawing/2014/main" id="{EA127F09-58C9-5029-F86D-539EE848D4E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 rot="16200000">
            <a:off x="11659214" y="6325209"/>
            <a:ext cx="681526" cy="38405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8648" y="4795730"/>
            <a:ext cx="4056192" cy="1380744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8648" y="640079"/>
            <a:ext cx="4056192" cy="3737921"/>
          </a:xfrm>
        </p:spPr>
        <p:txBody>
          <a:bodyPr anchor="t">
            <a:normAutofit/>
          </a:bodyPr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28482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Pho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AA26D96A-42E4-8591-AB40-44F5803CFF68}"/>
              </a:ext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6096000" y="0"/>
            <a:ext cx="6096000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8648" y="5557298"/>
            <a:ext cx="5091864" cy="883258"/>
          </a:xfrm>
        </p:spPr>
        <p:txBody>
          <a:bodyPr lIns="91440" tIns="91440" rIns="0" bIns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2400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8" y="417444"/>
            <a:ext cx="5091864" cy="4890965"/>
          </a:xfrm>
        </p:spPr>
        <p:txBody>
          <a:bodyPr lIns="91440" tIns="91440" rIns="0" bIns="0" anchor="b">
            <a:noAutofit/>
          </a:bodyPr>
          <a:lstStyle>
            <a:lvl1pPr algn="l">
              <a:defRPr sz="36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574118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Header">
    <p:bg>
      <p:bgPr>
        <a:solidFill>
          <a:schemeClr val="bg1">
            <a:alpha val="9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97DE541-D546-A518-2627-DF4D33C643AA}"/>
              </a:ext>
            </a:extLst>
          </p:cNvPr>
          <p:cNvSpPr/>
          <p:nvPr userDrawn="1"/>
        </p:nvSpPr>
        <p:spPr>
          <a:xfrm>
            <a:off x="0" y="-1"/>
            <a:ext cx="11807951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EE2A7A0-B9EE-41A8-8016-28E5803F20B2}" type="datetime1">
              <a:rPr lang="en-US" smtClean="0"/>
              <a:pPr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80" y="640077"/>
            <a:ext cx="7763256" cy="594637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1630067"/>
            <a:ext cx="7772400" cy="4572000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70339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0B404-9532-4DA8-8A40-EC339A5BE635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40080" y="2662000"/>
            <a:ext cx="8467558" cy="3554565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2400"/>
            </a:lvl1pPr>
            <a:lvl2pPr>
              <a:lnSpc>
                <a:spcPct val="100000"/>
              </a:lnSpc>
              <a:defRPr sz="2000"/>
            </a:lvl2pPr>
            <a:lvl3pPr>
              <a:lnSpc>
                <a:spcPct val="100000"/>
              </a:lnSpc>
              <a:defRPr sz="1800"/>
            </a:lvl3pPr>
            <a:lvl4pPr>
              <a:lnSpc>
                <a:spcPct val="100000"/>
              </a:lnSpc>
              <a:defRPr sz="16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64108"/>
            <a:ext cx="8467558" cy="155448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187588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D688C66-2A77-64CD-38B5-90492185CACE}"/>
              </a:ext>
            </a:extLst>
          </p:cNvPr>
          <p:cNvSpPr/>
          <p:nvPr/>
        </p:nvSpPr>
        <p:spPr>
          <a:xfrm rot="5400000" flipH="1" flipV="1">
            <a:off x="8570975" y="3236976"/>
            <a:ext cx="6858000" cy="3840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CDCDB3F9-C083-E428-E97B-C0CC63BC020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11577948" y="230006"/>
            <a:ext cx="844062" cy="3840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291CE83-67BA-4B15-B48A-7DC5C0636664}" type="datetime1">
              <a:rPr lang="en-US" smtClean="0"/>
              <a:pPr/>
              <a:t>5/10/2025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89035839-CD36-5568-9808-CCDD9953C9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313725" y="3338288"/>
            <a:ext cx="5372505" cy="384047"/>
          </a:xfrm>
          <a:prstGeom prst="rect">
            <a:avLst/>
          </a:prstGeom>
          <a:noFill/>
        </p:spPr>
        <p:txBody>
          <a:bodyPr vert="horz" lIns="210312" tIns="45720" rIns="91440" bIns="45720" rtlCol="0" anchor="ctr"/>
          <a:lstStyle>
            <a:lvl1pPr algn="l">
              <a:defRPr sz="1200" b="1" cap="all" spc="3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33E5E79-C396-3919-759D-5AD893CE42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 rot="16200000">
            <a:off x="11679259" y="6345258"/>
            <a:ext cx="641433" cy="3840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5490" y="2220977"/>
            <a:ext cx="10953964" cy="3955986"/>
          </a:xfrm>
          <a:prstGeom prst="rect">
            <a:avLst/>
          </a:prstGeom>
        </p:spPr>
        <p:txBody>
          <a:bodyPr vert="horz" lIns="9144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058" y="640080"/>
            <a:ext cx="10953964" cy="1095059"/>
          </a:xfrm>
          <a:prstGeom prst="rect">
            <a:avLst/>
          </a:prstGeom>
        </p:spPr>
        <p:txBody>
          <a:bodyPr vert="horz" lIns="91440" tIns="9144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08596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  <p:sldLayoutId id="2147483701" r:id="rId41"/>
    <p:sldLayoutId id="2147483702" r:id="rId42"/>
    <p:sldLayoutId id="2147483703" r:id="rId43"/>
    <p:sldLayoutId id="2147483704" r:id="rId44"/>
    <p:sldLayoutId id="2147483705" r:id="rId45"/>
    <p:sldLayoutId id="2147483706" r:id="rId46"/>
    <p:sldLayoutId id="2147483707" r:id="rId47"/>
    <p:sldLayoutId id="2147483708" r:id="rId48"/>
    <p:sldLayoutId id="2147483709" r:id="rId49"/>
    <p:sldLayoutId id="2147483710" r:id="rId50"/>
    <p:sldLayoutId id="2147483711" r:id="rId51"/>
    <p:sldLayoutId id="2147483712" r:id="rId52"/>
    <p:sldLayoutId id="2147483713" r:id="rId53"/>
    <p:sldLayoutId id="2147483714" r:id="rId54"/>
    <p:sldLayoutId id="2147483715" r:id="rId55"/>
    <p:sldLayoutId id="2147483716" r:id="rId56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i="0" kern="1200" cap="all" spc="600" baseline="0">
          <a:solidFill>
            <a:schemeClr val="tx1"/>
          </a:solidFill>
          <a:latin typeface="+mj-lt"/>
          <a:ea typeface="+mj-ea"/>
          <a:cs typeface="Arial Black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buFontTx/>
        <a:buNone/>
        <a:defRPr sz="24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200" b="0" 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000" b="0" 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1800" b="0" 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1800" b="0" i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6" orient="horz" pos="2160">
          <p15:clr>
            <a:srgbClr val="A4A3A4"/>
          </p15:clr>
        </p15:guide>
        <p15:guide id="27" orient="horz" pos="1152">
          <p15:clr>
            <a:srgbClr val="547EBF"/>
          </p15:clr>
        </p15:guide>
        <p15:guide id="28" pos="7440">
          <p15:clr>
            <a:srgbClr val="547EBF"/>
          </p15:clr>
        </p15:guide>
        <p15:guide id="29" orient="horz" pos="4080">
          <p15:clr>
            <a:srgbClr val="547EBF"/>
          </p15:clr>
        </p15:guide>
        <p15:guide id="30">
          <p15:clr>
            <a:srgbClr val="547EBF"/>
          </p15:clr>
        </p15:guide>
        <p15:guide id="31" pos="7680">
          <p15:clr>
            <a:srgbClr val="547EBF"/>
          </p15:clr>
        </p15:guide>
        <p15:guide id="32" pos="528">
          <p15:clr>
            <a:srgbClr val="547EBF"/>
          </p15:clr>
        </p15:guide>
        <p15:guide id="33" pos="6912">
          <p15:clr>
            <a:srgbClr val="547EBF"/>
          </p15:clr>
        </p15:guide>
        <p15:guide id="34" orient="horz" pos="240">
          <p15:clr>
            <a:srgbClr val="547EBF"/>
          </p15:clr>
        </p15:guide>
        <p15:guide id="35" orient="horz" pos="552">
          <p15:clr>
            <a:srgbClr val="547EBF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3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3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713CF3E-E871-7874-826C-995BC5099C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srgbClr val="3B3936"/>
                </a:solidFill>
                <a:latin typeface="Avenir Next LT Pro Light" panose="020B0304020202020204" pitchFamily="34" charset="0"/>
              </a:rPr>
              <a:t>5/10/2025</a:t>
            </a:r>
            <a:endParaRPr lang="en-US" dirty="0">
              <a:solidFill>
                <a:srgbClr val="3B3936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6076FC1-2FF5-321F-E96F-12F3F0C1AF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>
                <a:solidFill>
                  <a:srgbClr val="3B3936"/>
                </a:solidFill>
                <a:latin typeface="Avenir Next LT Pro Light" panose="020B0304020202020204" pitchFamily="34" charset="0"/>
              </a:rPr>
              <a:t>2</a:t>
            </a:r>
            <a:endParaRPr lang="en-US" dirty="0">
              <a:solidFill>
                <a:srgbClr val="3B3936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4" name="부제목 3">
            <a:extLst>
              <a:ext uri="{FF2B5EF4-FFF2-40B4-BE49-F238E27FC236}">
                <a16:creationId xmlns:a16="http://schemas.microsoft.com/office/drawing/2014/main" id="{24B82ABD-C4AD-3A25-8D39-0CA10841C55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altLang="ko-KR">
                <a:solidFill>
                  <a:srgbClr val="3B3936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[New Subtitle Text]</a:t>
            </a:r>
            <a:endParaRPr lang="ko-KR" altLang="en-US" dirty="0">
              <a:solidFill>
                <a:srgbClr val="3B3936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15DFF3F-64F0-3E80-CD1B-AE8D766790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81200" y="1317625"/>
            <a:ext cx="8229600" cy="2622550"/>
          </a:xfrm>
        </p:spPr>
        <p:txBody>
          <a:bodyPr>
            <a:normAutofit/>
          </a:bodyPr>
          <a:lstStyle/>
          <a:p>
            <a:r>
              <a:rPr lang="en-US" b="0">
                <a:solidFill>
                  <a:srgbClr val="0000FF"/>
                </a:solidFill>
                <a:latin typeface="Arial Black" panose="020B0A04020102020204" pitchFamily="34" charset="0"/>
              </a:rPr>
              <a:t>Designing Impactful AI Presentations</a:t>
            </a:r>
            <a:endParaRPr lang="en-US" b="0" dirty="0">
              <a:solidFill>
                <a:srgbClr val="0000FF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11220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A3EC92-526E-8262-53B5-F0AF7F1E4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[New Title Text]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F11C81-A4EA-16BC-B023-A1233E306AAE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800" dirty="0"/>
              <a:t>Even with AI tools that generate slides and summarize content, the human element in presentation design remains critical.</a:t>
            </a:r>
          </a:p>
          <a:p>
            <a:pPr marL="0" indent="0">
              <a:buNone/>
            </a:pPr>
            <a:r>
              <a:rPr lang="en-US" sz="1800" dirty="0"/>
              <a:t> Clear structure, emotional resonance, and visual coherence still determine how messages are received and remembered.</a:t>
            </a:r>
          </a:p>
        </p:txBody>
      </p:sp>
      <p:pic>
        <p:nvPicPr>
          <p:cNvPr id="8" name="Picture Placeholder 7" descr="A close-up of a bridge">
            <a:extLst>
              <a:ext uri="{FF2B5EF4-FFF2-40B4-BE49-F238E27FC236}">
                <a16:creationId xmlns:a16="http://schemas.microsoft.com/office/drawing/2014/main" id="{EE0796FA-596D-37B0-2C89-6A56D8D93EE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50F74D-615D-90B9-C82A-C8BD0ECE27D0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3CF65F-0E21-48DE-8D75-4BF66A547E8E}" type="datetime1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36393B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5/10/2025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36393B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69D1F7-45DB-291B-3555-614D1BC22946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057153-B650-4DEB-B370-79DDCFDCE934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36393B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36393B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4B0D0C0D-89F9-C314-0A74-E0433067F0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685702" y="5061102"/>
            <a:ext cx="3179653" cy="1801715"/>
          </a:xfrm>
          <a:custGeom>
            <a:avLst/>
            <a:gdLst>
              <a:gd name="connsiteX0" fmla="*/ 2394161 w 4788322"/>
              <a:gd name="connsiteY0" fmla="*/ 0 h 2713249"/>
              <a:gd name="connsiteX1" fmla="*/ 4788322 w 4788322"/>
              <a:gd name="connsiteY1" fmla="*/ 2394161 h 2713249"/>
              <a:gd name="connsiteX2" fmla="*/ 4775962 w 4788322"/>
              <a:gd name="connsiteY2" fmla="*/ 2638950 h 2713249"/>
              <a:gd name="connsiteX3" fmla="*/ 4764622 w 4788322"/>
              <a:gd name="connsiteY3" fmla="*/ 2713249 h 2713249"/>
              <a:gd name="connsiteX4" fmla="*/ 23700 w 4788322"/>
              <a:gd name="connsiteY4" fmla="*/ 2713249 h 2713249"/>
              <a:gd name="connsiteX5" fmla="*/ 12361 w 4788322"/>
              <a:gd name="connsiteY5" fmla="*/ 2638950 h 2713249"/>
              <a:gd name="connsiteX6" fmla="*/ 0 w 4788322"/>
              <a:gd name="connsiteY6" fmla="*/ 2394161 h 2713249"/>
              <a:gd name="connsiteX7" fmla="*/ 2394161 w 4788322"/>
              <a:gd name="connsiteY7" fmla="*/ 0 h 2713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88322" h="2713249">
                <a:moveTo>
                  <a:pt x="2394161" y="0"/>
                </a:moveTo>
                <a:cubicBezTo>
                  <a:pt x="3716420" y="0"/>
                  <a:pt x="4788322" y="1071902"/>
                  <a:pt x="4788322" y="2394161"/>
                </a:cubicBezTo>
                <a:cubicBezTo>
                  <a:pt x="4788322" y="2476803"/>
                  <a:pt x="4784135" y="2558466"/>
                  <a:pt x="4775962" y="2638950"/>
                </a:cubicBezTo>
                <a:lnTo>
                  <a:pt x="4764622" y="2713249"/>
                </a:lnTo>
                <a:lnTo>
                  <a:pt x="23700" y="2713249"/>
                </a:lnTo>
                <a:lnTo>
                  <a:pt x="12361" y="2638950"/>
                </a:lnTo>
                <a:cubicBezTo>
                  <a:pt x="4187" y="2558466"/>
                  <a:pt x="0" y="2476803"/>
                  <a:pt x="0" y="2394161"/>
                </a:cubicBezTo>
                <a:cubicBezTo>
                  <a:pt x="0" y="1071902"/>
                  <a:pt x="1071902" y="0"/>
                  <a:pt x="2394161" y="0"/>
                </a:cubicBez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3AEFCC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177701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FBE1B3-474F-D110-BAD7-4D78EBC83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to Keep Human Attention</a:t>
            </a:r>
          </a:p>
        </p:txBody>
      </p:sp>
      <p:pic>
        <p:nvPicPr>
          <p:cNvPr id="8" name="Picture Placeholder 7" descr="A close-up of a building">
            <a:extLst>
              <a:ext uri="{FF2B5EF4-FFF2-40B4-BE49-F238E27FC236}">
                <a16:creationId xmlns:a16="http://schemas.microsoft.com/office/drawing/2014/main" id="{06B91585-3AF9-DD3A-DC39-2BCFC2367D1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8647" y="2662000"/>
            <a:ext cx="3871623" cy="3551762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9A9125-83DF-A70A-A024-4E849963BA49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800" dirty="0"/>
              <a:t>Use narrative techniques that evoke curiosity, such as open-ended questions or real-world analogies.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Incorporate visuals and animations that support—not distract from—the message.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Involve your audience: use polls, rhetorical questions, or short interactive demos powered by AI tools.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6007FB-6075-C704-F7E5-4F6DD2FD9A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3859A7-84EB-4384-87AF-59CC16704CF8}" type="datetime1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36393B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5/10/2025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36393B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A7501D-D6CD-29A2-36D5-7BCAF9A10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057153-B650-4DEB-B370-79DDCFDCE934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36393B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36393B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593907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2EDB7-1CF5-1DEE-D704-3AD1E181C5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8" y="640078"/>
            <a:ext cx="10690154" cy="933889"/>
          </a:xfrm>
        </p:spPr>
        <p:txBody>
          <a:bodyPr/>
          <a:lstStyle/>
          <a:p>
            <a:r>
              <a:rPr lang="en-US" dirty="0"/>
              <a:t>Conclusion </a:t>
            </a:r>
          </a:p>
        </p:txBody>
      </p:sp>
      <p:pic>
        <p:nvPicPr>
          <p:cNvPr id="8" name="Picture Placeholder 7" descr="A low angle view of a building">
            <a:extLst>
              <a:ext uri="{FF2B5EF4-FFF2-40B4-BE49-F238E27FC236}">
                <a16:creationId xmlns:a16="http://schemas.microsoft.com/office/drawing/2014/main" id="{5215A1AA-3C3B-88E7-D17A-A11614E9074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9152" y="1993348"/>
            <a:ext cx="5442604" cy="4220413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C3B3E0-0F30-9383-C08B-FF43C14B52D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580910" y="1993349"/>
            <a:ext cx="4657891" cy="4220413"/>
          </a:xfrm>
        </p:spPr>
        <p:txBody>
          <a:bodyPr/>
          <a:lstStyle/>
          <a:p>
            <a:r>
              <a:rPr lang="en-US" dirty="0"/>
              <a:t>In an age where AI can assist with everything from design to delivery, your role as a presenter is to infuse authenticity, intent, and clarity. </a:t>
            </a:r>
          </a:p>
          <a:p>
            <a:r>
              <a:rPr lang="en-US" dirty="0"/>
              <a:t>Blend automation with empathy, structure with spontaneity. </a:t>
            </a:r>
          </a:p>
          <a:p>
            <a:r>
              <a:rPr lang="en-US" dirty="0"/>
              <a:t>When slides speak, make sure they reflect not just data—but your voice.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572235-5131-2209-A5FB-B6919170D1B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77948" y="230006"/>
            <a:ext cx="844062" cy="384047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66791B-F730-470C-BD5E-FFF8D449589F}" type="datetime1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36393B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5/10/2025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36393B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7801CE-92ED-238E-12B7-FAFDBE3F9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11679259" y="6345258"/>
            <a:ext cx="641433" cy="38404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057153-B650-4DEB-B370-79DDCFDCE934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36393B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36393B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B16F64F1-F32E-7894-C8C1-A1E5D9A6A7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636628" y="5056284"/>
            <a:ext cx="3179653" cy="1801715"/>
          </a:xfrm>
          <a:custGeom>
            <a:avLst/>
            <a:gdLst>
              <a:gd name="connsiteX0" fmla="*/ 2394161 w 4788322"/>
              <a:gd name="connsiteY0" fmla="*/ 0 h 2713249"/>
              <a:gd name="connsiteX1" fmla="*/ 4788322 w 4788322"/>
              <a:gd name="connsiteY1" fmla="*/ 2394161 h 2713249"/>
              <a:gd name="connsiteX2" fmla="*/ 4775962 w 4788322"/>
              <a:gd name="connsiteY2" fmla="*/ 2638950 h 2713249"/>
              <a:gd name="connsiteX3" fmla="*/ 4764622 w 4788322"/>
              <a:gd name="connsiteY3" fmla="*/ 2713249 h 2713249"/>
              <a:gd name="connsiteX4" fmla="*/ 23700 w 4788322"/>
              <a:gd name="connsiteY4" fmla="*/ 2713249 h 2713249"/>
              <a:gd name="connsiteX5" fmla="*/ 12361 w 4788322"/>
              <a:gd name="connsiteY5" fmla="*/ 2638950 h 2713249"/>
              <a:gd name="connsiteX6" fmla="*/ 0 w 4788322"/>
              <a:gd name="connsiteY6" fmla="*/ 2394161 h 2713249"/>
              <a:gd name="connsiteX7" fmla="*/ 2394161 w 4788322"/>
              <a:gd name="connsiteY7" fmla="*/ 0 h 2713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88322" h="2713249">
                <a:moveTo>
                  <a:pt x="2394161" y="0"/>
                </a:moveTo>
                <a:cubicBezTo>
                  <a:pt x="3716420" y="0"/>
                  <a:pt x="4788322" y="1071902"/>
                  <a:pt x="4788322" y="2394161"/>
                </a:cubicBezTo>
                <a:cubicBezTo>
                  <a:pt x="4788322" y="2476803"/>
                  <a:pt x="4784135" y="2558466"/>
                  <a:pt x="4775962" y="2638950"/>
                </a:cubicBezTo>
                <a:lnTo>
                  <a:pt x="4764622" y="2713249"/>
                </a:lnTo>
                <a:lnTo>
                  <a:pt x="23700" y="2713249"/>
                </a:lnTo>
                <a:lnTo>
                  <a:pt x="12361" y="2638950"/>
                </a:lnTo>
                <a:cubicBezTo>
                  <a:pt x="4187" y="2558466"/>
                  <a:pt x="0" y="2476803"/>
                  <a:pt x="0" y="2394161"/>
                </a:cubicBezTo>
                <a:cubicBezTo>
                  <a:pt x="0" y="1071902"/>
                  <a:pt x="1071902" y="0"/>
                  <a:pt x="2394161" y="0"/>
                </a:cubicBez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3AEFCC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65791102"/>
      </p:ext>
    </p:extLst>
  </p:cSld>
  <p:clrMapOvr>
    <a:masterClrMapping/>
  </p:clrMapOvr>
</p:sld>
</file>

<file path=ppt/theme/theme1.xml><?xml version="1.0" encoding="utf-8"?>
<a:theme xmlns:a="http://schemas.openxmlformats.org/drawingml/2006/main" name="light_modernist">
  <a:themeElements>
    <a:clrScheme name="Custom 8">
      <a:dk1>
        <a:srgbClr val="36393B"/>
      </a:dk1>
      <a:lt1>
        <a:srgbClr val="FFFFFF"/>
      </a:lt1>
      <a:dk2>
        <a:srgbClr val="4D62EF"/>
      </a:dk2>
      <a:lt2>
        <a:srgbClr val="E7E4E6"/>
      </a:lt2>
      <a:accent1>
        <a:srgbClr val="3AEFCC"/>
      </a:accent1>
      <a:accent2>
        <a:srgbClr val="62D382"/>
      </a:accent2>
      <a:accent3>
        <a:srgbClr val="FDED60"/>
      </a:accent3>
      <a:accent4>
        <a:srgbClr val="FD4C00"/>
      </a:accent4>
      <a:accent5>
        <a:srgbClr val="FE2701"/>
      </a:accent5>
      <a:accent6>
        <a:srgbClr val="CA54FB"/>
      </a:accent6>
      <a:hlink>
        <a:srgbClr val="4D62EF"/>
      </a:hlink>
      <a:folHlink>
        <a:srgbClr val="FC4C00"/>
      </a:folHlink>
    </a:clrScheme>
    <a:fontScheme name="Custom 19">
      <a:majorFont>
        <a:latin typeface="Arial Black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ight modernist presentation_win32_SD_V8" id="{DD9F3DBC-97DB-4389-91E3-8FAD01D677DF}" vid="{B81B0F28-B8BA-42F4-B70F-6899486E522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169</Words>
  <Application>Microsoft Office PowerPoint</Application>
  <PresentationFormat>와이드스크린</PresentationFormat>
  <Paragraphs>23</Paragraphs>
  <Slides>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</vt:i4>
      </vt:variant>
    </vt:vector>
  </HeadingPairs>
  <TitlesOfParts>
    <vt:vector size="9" baseType="lpstr">
      <vt:lpstr>휴먼편지체</vt:lpstr>
      <vt:lpstr>Arial</vt:lpstr>
      <vt:lpstr>Arial Black</vt:lpstr>
      <vt:lpstr>Avenir Next LT Pro Light</vt:lpstr>
      <vt:lpstr>light_modernist</vt:lpstr>
      <vt:lpstr>Designing Impactful AI Presentations</vt:lpstr>
      <vt:lpstr>[New Title Text]</vt:lpstr>
      <vt:lpstr>How to Keep Human Attention</vt:lpstr>
      <vt:lpstr>Conclusion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장재혁</dc:creator>
  <cp:lastModifiedBy>정규단</cp:lastModifiedBy>
  <cp:revision>4</cp:revision>
  <dcterms:created xsi:type="dcterms:W3CDTF">2025-05-07T16:30:42Z</dcterms:created>
  <dcterms:modified xsi:type="dcterms:W3CDTF">2025-05-10T14:24:35Z</dcterms:modified>
</cp:coreProperties>
</file>